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4a657cb9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4a657cb9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c9388c64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5c9388c64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380189f7c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380189f7c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4a657cb9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4a657cb9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4a657cb9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4a657cb9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b13d150c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b13d150c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17c2c9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17c2c9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7e202b2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7e202b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17c2c9d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17c2c9d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7e202b2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7e202b2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17c2c9d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17c2c9d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7e202b2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7e202b2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c061ce5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c061ce5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17c2c9d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17c2c9d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7e202b2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7e202b2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17c2c9d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17c2c9d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7e202b2d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7e202b2d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17c2c9dc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17c2c9dc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7e202b2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7e202b2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17c2c9dc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17c2c9dc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7e202b2d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7e202b2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17c2c9dc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17c2c9dc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7e202b2d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7e202b2d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c061ce5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c061ce5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17c2c9dc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17c2c9dc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7a0594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7a0594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7a0594b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7a0594b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7a0594b9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7a0594b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7a0594b9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7a0594b9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7a0594b9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7a0594b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7a0594b9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7a0594b9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7a0594b9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7a0594b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7a0594b9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7a0594b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b2d0d4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b2d0d4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1de9be9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1de9be9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b2d0d45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b2d0d45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b2d0d45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b2d0d45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b2d0d45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b2d0d45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b2d0d45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b2d0d45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b2d0d459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b2d0d45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b2d0d459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b2d0d45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b2d0d459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b2d0d459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7e202b2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7e202b2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37e202b2d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37e202b2d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7e202b2d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37e202b2d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4a657c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4a657c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7e202b2d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7e202b2d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7e202b2d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37e202b2d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7e202b2d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37e202b2d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7e202b2d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37e202b2d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7e202b2d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37e202b2d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37e202b2d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37e202b2d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7e202b2d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37e202b2d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37e202b2d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37e202b2d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37e202b2d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37e202b2d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7e202b2d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37e202b2d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4a657cb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4a657cb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37e202b2d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37e202b2d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37e202b2d9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37e202b2d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37e202b2d9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37e202b2d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c9388c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5c9388c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c9388c6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c9388c6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c9388c6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5c9388c6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5c9388c6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5c9388c6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5c9388c6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5c9388c6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c9388c64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c9388c64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5c9388c6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5c9388c6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4a657cb9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4a657cb9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c9388c64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5c9388c64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c9388c64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c9388c64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c9388c64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5c9388c6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c9388c64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5c9388c64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c9388c64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5c9388c64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5c9388c64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5c9388c64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c9388c64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5c9388c64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5c9388c64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5c9388c64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c9388c64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5c9388c64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380189f7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380189f7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4a657cb9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4a657cb9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380189f7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380189f7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380189f7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380189f7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380189f7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380189f7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380189f7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380189f7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80189f7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380189f7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80189f7c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380189f7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380189f7c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380189f7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380189f7c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380189f7c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80189f7c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80189f7c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380189f7c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380189f7c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4a657cb9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4a657cb9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380189f7c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380189f7c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380189f7c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380189f7c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80189f7c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380189f7c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380189f7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380189f7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5bfd8385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5bfd8385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37e202b2d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37e202b2d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37e202b2d9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37e202b2d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5c9388c64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5c9388c64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380189f7c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380189f7c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37e202b2d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37e202b2d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Relationship Id="rId4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1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Relationship Id="rId4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6.png"/><Relationship Id="rId4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Relationship Id="rId4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Relationship Id="rId4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png"/><Relationship Id="rId4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Relationship Id="rId4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4.png"/><Relationship Id="rId4" Type="http://schemas.openxmlformats.org/officeDocument/2006/relationships/image" Target="../media/image1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7.png"/><Relationship Id="rId4" Type="http://schemas.openxmlformats.org/officeDocument/2006/relationships/image" Target="../media/image1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8.png"/><Relationship Id="rId4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Relationship Id="rId4" Type="http://schemas.openxmlformats.org/officeDocument/2006/relationships/image" Target="../media/image1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1.png"/><Relationship Id="rId4" Type="http://schemas.openxmlformats.org/officeDocument/2006/relationships/image" Target="../media/image13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2.png"/><Relationship Id="rId4" Type="http://schemas.openxmlformats.org/officeDocument/2006/relationships/image" Target="../media/image1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4.png"/><Relationship Id="rId4" Type="http://schemas.openxmlformats.org/officeDocument/2006/relationships/image" Target="../media/image1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6.png"/><Relationship Id="rId4" Type="http://schemas.openxmlformats.org/officeDocument/2006/relationships/image" Target="../media/image1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0.png"/><Relationship Id="rId4" Type="http://schemas.openxmlformats.org/officeDocument/2006/relationships/image" Target="../media/image14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6.png"/><Relationship Id="rId4" Type="http://schemas.openxmlformats.org/officeDocument/2006/relationships/image" Target="../media/image1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8.png"/><Relationship Id="rId4" Type="http://schemas.openxmlformats.org/officeDocument/2006/relationships/image" Target="../media/image14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9.png"/><Relationship Id="rId4" Type="http://schemas.openxmlformats.org/officeDocument/2006/relationships/image" Target="../media/image15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3.png"/><Relationship Id="rId4" Type="http://schemas.openxmlformats.org/officeDocument/2006/relationships/image" Target="../media/image15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9.png"/><Relationship Id="rId4" Type="http://schemas.openxmlformats.org/officeDocument/2006/relationships/image" Target="../media/image15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4.png"/><Relationship Id="rId4" Type="http://schemas.openxmlformats.org/officeDocument/2006/relationships/image" Target="../media/image14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1.png"/><Relationship Id="rId4" Type="http://schemas.openxmlformats.org/officeDocument/2006/relationships/image" Target="../media/image15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6.png"/><Relationship Id="rId4" Type="http://schemas.openxmlformats.org/officeDocument/2006/relationships/image" Target="../media/image16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Nishchay3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0" y="1692600"/>
            <a:ext cx="4029474" cy="29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472" y="1692589"/>
            <a:ext cx="4187999" cy="310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Mean: Nishchay, Vishal, Harsh, Manasi</a:t>
            </a:r>
            <a:endParaRPr/>
          </a:p>
        </p:txBody>
      </p:sp>
      <p:sp>
        <p:nvSpPr>
          <p:cNvPr id="811" name="Google Shape;811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25" y="1417326"/>
            <a:ext cx="4019349" cy="30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Mean: Nishchay, Vishal, Harsh, Manasi, Aishani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75" y="1451347"/>
            <a:ext cx="3986799" cy="30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Nishchay2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46" y="1606600"/>
            <a:ext cx="3781975" cy="28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71" y="1606601"/>
            <a:ext cx="3781975" cy="28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Nishchay1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71" y="1704925"/>
            <a:ext cx="3955976" cy="29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425" y="1425575"/>
            <a:ext cx="4192974" cy="32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Pre-processing pipeline (lakshita &amp; Rahul)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trial with &gt; 50 % data missing / blinks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Detection of blink and missing data and remove them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Interpolate with spline (Wainstein, 2017)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Baseline correction: (100-400ms of fixation point onset)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bandpass Butterworth filter between 0.025 Hz and 4 Hz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Remove epochs with pupil dia &gt; 3 standard deviation w.r.t mean (might not need)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 score normalization trial by trial basis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N-back task for two participants pilot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 1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21" y="1826725"/>
            <a:ext cx="3646599" cy="27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721" y="1781775"/>
            <a:ext cx="3707275" cy="27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21" y="1632175"/>
            <a:ext cx="3665025" cy="271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071" y="1584200"/>
            <a:ext cx="3556025" cy="2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Manasi2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46" y="1726450"/>
            <a:ext cx="3878625" cy="2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746" y="1776600"/>
            <a:ext cx="3958625" cy="29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45" y="1411425"/>
            <a:ext cx="3389174" cy="25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199" y="1515623"/>
            <a:ext cx="3310926" cy="24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Manasi3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95" y="1805225"/>
            <a:ext cx="3356601" cy="24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400" y="1741425"/>
            <a:ext cx="3532326" cy="26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45" y="1728225"/>
            <a:ext cx="3424374" cy="2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745" y="1769350"/>
            <a:ext cx="3546775" cy="26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29925" y="1196750"/>
            <a:ext cx="48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Sonia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Analysis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Pre-processing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222225" y="7723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01.06.2023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Manasi4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1" y="1762250"/>
            <a:ext cx="3878625" cy="2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621" y="1828709"/>
            <a:ext cx="3878625" cy="287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44" y="1784325"/>
            <a:ext cx="3108001" cy="23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095" y="1851650"/>
            <a:ext cx="3435701" cy="254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Manasi5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21" y="1752125"/>
            <a:ext cx="3801300" cy="28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71" y="1625325"/>
            <a:ext cx="3572475" cy="26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395" y="1726725"/>
            <a:ext cx="3435650" cy="25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manasi6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1" y="1712100"/>
            <a:ext cx="3723975" cy="27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650" y="1769425"/>
            <a:ext cx="3826025" cy="28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20" y="1639050"/>
            <a:ext cx="3378125" cy="25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770" y="1687055"/>
            <a:ext cx="3467924" cy="2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Manasi7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96" y="1783750"/>
            <a:ext cx="3656301" cy="27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350" y="1848850"/>
            <a:ext cx="3725750" cy="27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70" y="1604775"/>
            <a:ext cx="3553951" cy="26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945" y="1684175"/>
            <a:ext cx="3339650" cy="24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Manasi8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0" y="1812400"/>
            <a:ext cx="3540250" cy="26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46" y="1919850"/>
            <a:ext cx="3784600" cy="28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96" y="1645950"/>
            <a:ext cx="3711275" cy="27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271" y="1645950"/>
            <a:ext cx="3559100" cy="26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06.06.2023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color - Black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Fixation point - White (Square) </a:t>
            </a:r>
            <a:r>
              <a:rPr b="1" lang="en">
                <a:solidFill>
                  <a:schemeClr val="dk1"/>
                </a:solidFill>
              </a:rPr>
              <a:t>Done </a:t>
            </a:r>
            <a:r>
              <a:rPr lang="en"/>
              <a:t>                     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1st fixation point - 1000ms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 trial interval - 1 second(1000ms)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 initiated trial - by spacebar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Pause data recording after 20 trial block </a:t>
            </a:r>
            <a:r>
              <a:rPr b="1" lang="en">
                <a:solidFill>
                  <a:schemeClr val="dk1"/>
                </a:solidFill>
              </a:rPr>
              <a:t>Done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if there is calibration in every file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high load/low load implementation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645575" y="1152475"/>
            <a:ext cx="27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2" y="1514147"/>
            <a:ext cx="4200500" cy="31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Shruti1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421" y="1740750"/>
            <a:ext cx="3859875" cy="28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00" y="1798538"/>
            <a:ext cx="3607175" cy="26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Shruti2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46" y="1852446"/>
            <a:ext cx="3640600" cy="27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170" y="1852445"/>
            <a:ext cx="3483250" cy="25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Shruti3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75" y="1806213"/>
            <a:ext cx="3366825" cy="25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395" y="1783750"/>
            <a:ext cx="3504225" cy="25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Shruti4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96" y="1633300"/>
            <a:ext cx="3636949" cy="2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96" y="1709139"/>
            <a:ext cx="3636949" cy="269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Shruti5</a:t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50" y="1647625"/>
            <a:ext cx="3584200" cy="27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21" y="1692600"/>
            <a:ext cx="3665949" cy="271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Shruti6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96" y="1534688"/>
            <a:ext cx="3578925" cy="2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20" y="1620975"/>
            <a:ext cx="3578938" cy="26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Shruti7</a:t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470" y="1577663"/>
            <a:ext cx="3462925" cy="25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00" y="1637775"/>
            <a:ext cx="3539475" cy="26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Shruti8</a:t>
            </a:r>
            <a:endParaRPr/>
          </a:p>
        </p:txBody>
      </p:sp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25" y="1633300"/>
            <a:ext cx="3588600" cy="2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450" y="1633300"/>
            <a:ext cx="3768725" cy="28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Medhavi8</a:t>
            </a:r>
            <a:endParaRPr/>
          </a:p>
        </p:txBody>
      </p:sp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1" y="1762250"/>
            <a:ext cx="3656301" cy="27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70" y="1836488"/>
            <a:ext cx="3455925" cy="25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13.06.2023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Balanced trial -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response as left and </a:t>
            </a:r>
            <a:r>
              <a:rPr lang="en"/>
              <a:t>right</a:t>
            </a:r>
            <a:r>
              <a:rPr lang="en"/>
              <a:t> arrow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Gray to black background of object images. </a:t>
            </a:r>
            <a:r>
              <a:rPr b="1" lang="en">
                <a:solidFill>
                  <a:schemeClr val="dk1"/>
                </a:solidFill>
              </a:rPr>
              <a:t>Done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Medhavi7</a:t>
            </a:r>
            <a:endParaRPr/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21" y="1719250"/>
            <a:ext cx="3743300" cy="27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6" y="1761250"/>
            <a:ext cx="3629950" cy="26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Medhavi6</a:t>
            </a:r>
            <a:endParaRPr/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21" y="1701950"/>
            <a:ext cx="3607949" cy="26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21" y="1701950"/>
            <a:ext cx="3868999" cy="28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Medhavi5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00" y="1631475"/>
            <a:ext cx="3780300" cy="2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400" y="1699750"/>
            <a:ext cx="3631474" cy="27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Medhavi4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Too many trials to be removed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6" y="1683450"/>
            <a:ext cx="3569275" cy="26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525" y="1764500"/>
            <a:ext cx="3700225" cy="28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Medhavi3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rials_to_be_removed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[0, 1, 2, 3, 4, 5, 6, 7, 8, 9, 10, 11, 12, 13, 14, 15, 16, 17, 18]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49" y="1590325"/>
            <a:ext cx="4826924" cy="36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Medhavi2</a:t>
            </a:r>
            <a:endParaRPr/>
          </a:p>
        </p:txBody>
      </p:sp>
      <p:sp>
        <p:nvSpPr>
          <p:cNvPr id="395" name="Google Shape;39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0" y="1740775"/>
            <a:ext cx="3792150" cy="2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6600"/>
            <a:ext cx="3938509" cy="28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Medhavi1</a:t>
            </a:r>
            <a:endParaRPr/>
          </a:p>
        </p:txBody>
      </p:sp>
      <p:sp>
        <p:nvSpPr>
          <p:cNvPr id="403" name="Google Shape;40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50" y="1697775"/>
            <a:ext cx="3480225" cy="26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125" y="1748800"/>
            <a:ext cx="3620849" cy="27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Harsh1</a:t>
            </a:r>
            <a:endParaRPr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5" y="1589471"/>
            <a:ext cx="3934725" cy="2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025" y="1740775"/>
            <a:ext cx="3472574" cy="25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00" y="1647775"/>
            <a:ext cx="3801675" cy="28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Harsh2</a:t>
            </a:r>
            <a:endParaRPr/>
          </a:p>
        </p:txBody>
      </p:sp>
      <p:sp>
        <p:nvSpPr>
          <p:cNvPr id="426" name="Google Shape;42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562475"/>
            <a:ext cx="3654200" cy="25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350" y="1630750"/>
            <a:ext cx="3654192" cy="25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Nishchay8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1" y="1525850"/>
            <a:ext cx="3801300" cy="28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21" y="1525850"/>
            <a:ext cx="3801300" cy="281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96" y="1755550"/>
            <a:ext cx="3628626" cy="26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Harsh3</a:t>
            </a:r>
            <a:endParaRPr/>
          </a:p>
        </p:txBody>
      </p:sp>
      <p:sp>
        <p:nvSpPr>
          <p:cNvPr id="441" name="Google Shape;44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25" y="1724750"/>
            <a:ext cx="3491625" cy="2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950" y="1690302"/>
            <a:ext cx="3491625" cy="251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96" y="1672200"/>
            <a:ext cx="3909151" cy="289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Harsh4</a:t>
            </a:r>
            <a:endParaRPr/>
          </a:p>
        </p:txBody>
      </p:sp>
      <p:sp>
        <p:nvSpPr>
          <p:cNvPr id="456" name="Google Shape;45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50" y="1609275"/>
            <a:ext cx="4033451" cy="28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09650"/>
            <a:ext cx="3892200" cy="2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596" y="1786375"/>
            <a:ext cx="3888375" cy="28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Harsh5</a:t>
            </a:r>
            <a:endParaRPr/>
          </a:p>
        </p:txBody>
      </p:sp>
      <p:sp>
        <p:nvSpPr>
          <p:cNvPr id="471" name="Google Shape;47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25" y="1596900"/>
            <a:ext cx="4029199" cy="28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25" y="1596900"/>
            <a:ext cx="3876800" cy="27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47" y="1340663"/>
            <a:ext cx="4102600" cy="30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Harsh6</a:t>
            </a:r>
            <a:endParaRPr/>
          </a:p>
        </p:txBody>
      </p:sp>
      <p:sp>
        <p:nvSpPr>
          <p:cNvPr id="486" name="Google Shape;48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00" y="1724775"/>
            <a:ext cx="3469975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50" y="1655350"/>
            <a:ext cx="3337800" cy="2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872" y="1210625"/>
            <a:ext cx="4195000" cy="3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Harsh7</a:t>
            </a:r>
            <a:endParaRPr/>
          </a:p>
        </p:txBody>
      </p:sp>
      <p:sp>
        <p:nvSpPr>
          <p:cNvPr id="501" name="Google Shape;50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5" y="1750450"/>
            <a:ext cx="3881724" cy="27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650" y="1806900"/>
            <a:ext cx="3722801" cy="2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Nishchay7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25" y="1635900"/>
            <a:ext cx="3614123" cy="26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121" y="1559725"/>
            <a:ext cx="3716925" cy="27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75" y="1461375"/>
            <a:ext cx="3879326" cy="28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Harsh8</a:t>
            </a:r>
            <a:endParaRPr/>
          </a:p>
        </p:txBody>
      </p:sp>
      <p:sp>
        <p:nvSpPr>
          <p:cNvPr id="516" name="Google Shape;51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0" y="1741500"/>
            <a:ext cx="3930001" cy="28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1500"/>
            <a:ext cx="3838299" cy="27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471" y="1521875"/>
            <a:ext cx="3902426" cy="28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Vishal1</a:t>
            </a:r>
            <a:endParaRPr/>
          </a:p>
        </p:txBody>
      </p:sp>
      <p:sp>
        <p:nvSpPr>
          <p:cNvPr id="531" name="Google Shape;53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25" y="1747882"/>
            <a:ext cx="3851650" cy="273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200" y="1747875"/>
            <a:ext cx="3851650" cy="2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Vishal1: incorr</a:t>
            </a:r>
            <a:endParaRPr/>
          </a:p>
        </p:txBody>
      </p:sp>
      <p:sp>
        <p:nvSpPr>
          <p:cNvPr id="539" name="Google Shape;53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75" y="1593975"/>
            <a:ext cx="3925225" cy="2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Vishal2</a:t>
            </a:r>
            <a:endParaRPr/>
          </a:p>
        </p:txBody>
      </p:sp>
      <p:sp>
        <p:nvSpPr>
          <p:cNvPr id="546" name="Google Shape;54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5" y="1591536"/>
            <a:ext cx="3973575" cy="282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100" y="1670875"/>
            <a:ext cx="4020075" cy="2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Vishal2</a:t>
            </a:r>
            <a:endParaRPr/>
          </a:p>
        </p:txBody>
      </p:sp>
      <p:sp>
        <p:nvSpPr>
          <p:cNvPr id="554" name="Google Shape;55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72" y="1585150"/>
            <a:ext cx="4087200" cy="30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Vishal3</a:t>
            </a:r>
            <a:endParaRPr/>
          </a:p>
        </p:txBody>
      </p:sp>
      <p:sp>
        <p:nvSpPr>
          <p:cNvPr id="561" name="Google Shape;56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75" y="1632375"/>
            <a:ext cx="3877050" cy="28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425" y="1588500"/>
            <a:ext cx="4082418" cy="29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Vishal3</a:t>
            </a:r>
            <a:endParaRPr/>
          </a:p>
        </p:txBody>
      </p:sp>
      <p:sp>
        <p:nvSpPr>
          <p:cNvPr id="569" name="Google Shape;569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47" y="1563100"/>
            <a:ext cx="4056400" cy="30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Vishal4</a:t>
            </a:r>
            <a:endParaRPr/>
          </a:p>
        </p:txBody>
      </p:sp>
      <p:sp>
        <p:nvSpPr>
          <p:cNvPr id="576" name="Google Shape;57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5" y="1648782"/>
            <a:ext cx="4042875" cy="28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00" y="1612050"/>
            <a:ext cx="4146276" cy="29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Nishchay6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" y="1608850"/>
            <a:ext cx="3868975" cy="2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700" y="1659507"/>
            <a:ext cx="3868975" cy="287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vishal4</a:t>
            </a:r>
            <a:endParaRPr/>
          </a:p>
        </p:txBody>
      </p:sp>
      <p:sp>
        <p:nvSpPr>
          <p:cNvPr id="584" name="Google Shape;58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72" y="1563100"/>
            <a:ext cx="4056400" cy="30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Vishal5</a:t>
            </a:r>
            <a:endParaRPr/>
          </a:p>
        </p:txBody>
      </p:sp>
      <p:sp>
        <p:nvSpPr>
          <p:cNvPr id="591" name="Google Shape;59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00" y="1740150"/>
            <a:ext cx="3580650" cy="2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350" y="1740150"/>
            <a:ext cx="3925600" cy="28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Vishal5</a:t>
            </a:r>
            <a:endParaRPr/>
          </a:p>
        </p:txBody>
      </p:sp>
      <p:sp>
        <p:nvSpPr>
          <p:cNvPr id="599" name="Google Shape;59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871" y="1563075"/>
            <a:ext cx="3867600" cy="28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Vishal6</a:t>
            </a:r>
            <a:endParaRPr/>
          </a:p>
        </p:txBody>
      </p:sp>
      <p:sp>
        <p:nvSpPr>
          <p:cNvPr id="606" name="Google Shape;60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7500"/>
            <a:ext cx="3979275" cy="28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025" y="1540500"/>
            <a:ext cx="4071900" cy="29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Vishal6</a:t>
            </a:r>
            <a:endParaRPr/>
          </a:p>
        </p:txBody>
      </p:sp>
      <p:sp>
        <p:nvSpPr>
          <p:cNvPr id="614" name="Google Shape;61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475" y="1501475"/>
            <a:ext cx="3940325" cy="29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vishal7</a:t>
            </a:r>
            <a:endParaRPr/>
          </a:p>
        </p:txBody>
      </p:sp>
      <p:sp>
        <p:nvSpPr>
          <p:cNvPr id="621" name="Google Shape;621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25" y="1678575"/>
            <a:ext cx="4067826" cy="28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450" y="1737253"/>
            <a:ext cx="4067826" cy="2890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Vishal7</a:t>
            </a:r>
            <a:endParaRPr/>
          </a:p>
        </p:txBody>
      </p:sp>
      <p:sp>
        <p:nvSpPr>
          <p:cNvPr id="629" name="Google Shape;62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2" y="1609275"/>
            <a:ext cx="4075425" cy="30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Vishal8</a:t>
            </a:r>
            <a:endParaRPr/>
          </a:p>
        </p:txBody>
      </p:sp>
      <p:sp>
        <p:nvSpPr>
          <p:cNvPr id="636" name="Google Shape;63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00" y="1740150"/>
            <a:ext cx="3538301" cy="2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7125"/>
            <a:ext cx="3838299" cy="27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875" y="1349887"/>
            <a:ext cx="3986799" cy="30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Aishani1</a:t>
            </a:r>
            <a:endParaRPr/>
          </a:p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25" y="1558258"/>
            <a:ext cx="3624075" cy="26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450" y="1637725"/>
            <a:ext cx="3330100" cy="23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Nishchay5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71" y="1740750"/>
            <a:ext cx="3762625" cy="27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325" y="1447075"/>
            <a:ext cx="3922900" cy="32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71" y="1674425"/>
            <a:ext cx="3956301" cy="29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 txBox="1"/>
          <p:nvPr>
            <p:ph type="title"/>
          </p:nvPr>
        </p:nvSpPr>
        <p:spPr>
          <a:xfrm>
            <a:off x="311700" y="238700"/>
            <a:ext cx="852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Aishani2</a:t>
            </a:r>
            <a:endParaRPr/>
          </a:p>
        </p:txBody>
      </p:sp>
      <p:sp>
        <p:nvSpPr>
          <p:cNvPr id="666" name="Google Shape;666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50" y="1663145"/>
            <a:ext cx="3627425" cy="2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650" y="1696875"/>
            <a:ext cx="3944550" cy="28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2" y="1555375"/>
            <a:ext cx="4148150" cy="30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Aishani3</a:t>
            </a:r>
            <a:endParaRPr/>
          </a:p>
        </p:txBody>
      </p:sp>
      <p:sp>
        <p:nvSpPr>
          <p:cNvPr id="681" name="Google Shape;681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1770975"/>
            <a:ext cx="3686651" cy="26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450" y="1770975"/>
            <a:ext cx="4052875" cy="2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076" y="1463000"/>
            <a:ext cx="4085824" cy="30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Aishani4</a:t>
            </a:r>
            <a:endParaRPr/>
          </a:p>
        </p:txBody>
      </p:sp>
      <p:sp>
        <p:nvSpPr>
          <p:cNvPr id="696" name="Google Shape;69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00" y="1752900"/>
            <a:ext cx="3954825" cy="2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375" y="1752900"/>
            <a:ext cx="3742359" cy="2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771" y="1532275"/>
            <a:ext cx="3826025" cy="28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Aishani5</a:t>
            </a:r>
            <a:endParaRPr/>
          </a:p>
        </p:txBody>
      </p:sp>
      <p:sp>
        <p:nvSpPr>
          <p:cNvPr id="711" name="Google Shape;711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25" y="1640050"/>
            <a:ext cx="3621675" cy="2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850" y="1640050"/>
            <a:ext cx="3822900" cy="27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371" y="1468825"/>
            <a:ext cx="3994801" cy="29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Aishani6</a:t>
            </a:r>
            <a:endParaRPr/>
          </a:p>
        </p:txBody>
      </p:sp>
      <p:sp>
        <p:nvSpPr>
          <p:cNvPr id="726" name="Google Shape;726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1632375"/>
            <a:ext cx="3860075" cy="2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2365"/>
            <a:ext cx="3860075" cy="274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Nishchay4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21" y="1567425"/>
            <a:ext cx="3781975" cy="28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696" y="1513950"/>
            <a:ext cx="3926326" cy="2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Aishani7</a:t>
            </a:r>
            <a:endParaRPr/>
          </a:p>
        </p:txBody>
      </p:sp>
      <p:sp>
        <p:nvSpPr>
          <p:cNvPr id="734" name="Google Shape;734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0" y="1783725"/>
            <a:ext cx="3983000" cy="283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50" y="1783725"/>
            <a:ext cx="4146276" cy="29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450" y="1532250"/>
            <a:ext cx="4013075" cy="29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Aishani8</a:t>
            </a:r>
            <a:endParaRPr/>
          </a:p>
        </p:txBody>
      </p:sp>
      <p:sp>
        <p:nvSpPr>
          <p:cNvPr id="749" name="Google Shape;749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693950"/>
            <a:ext cx="3968449" cy="28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100" y="1616950"/>
            <a:ext cx="4323838" cy="30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5" y="1360900"/>
            <a:ext cx="4410601" cy="32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Nishchay:Average</a:t>
            </a:r>
            <a:endParaRPr/>
          </a:p>
        </p:txBody>
      </p:sp>
      <p:sp>
        <p:nvSpPr>
          <p:cNvPr id="764" name="Google Shape;764;p106"/>
          <p:cNvSpPr txBox="1"/>
          <p:nvPr>
            <p:ph idx="1" type="body"/>
          </p:nvPr>
        </p:nvSpPr>
        <p:spPr>
          <a:xfrm>
            <a:off x="363275" y="1345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65" name="Google Shape;7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71" y="1763788"/>
            <a:ext cx="3855150" cy="28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871" y="1763791"/>
            <a:ext cx="3855150" cy="285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Manasi:Average</a:t>
            </a:r>
            <a:endParaRPr/>
          </a:p>
        </p:txBody>
      </p:sp>
      <p:sp>
        <p:nvSpPr>
          <p:cNvPr id="772" name="Google Shape;772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71" y="1748800"/>
            <a:ext cx="3739050" cy="277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046" y="1734163"/>
            <a:ext cx="3778550" cy="27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Harsh:Average</a:t>
            </a:r>
            <a:endParaRPr/>
          </a:p>
        </p:txBody>
      </p:sp>
      <p:sp>
        <p:nvSpPr>
          <p:cNvPr id="780" name="Google Shape;780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25" y="1804196"/>
            <a:ext cx="3864174" cy="27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625" y="1843175"/>
            <a:ext cx="3747850" cy="2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Vishal: Average</a:t>
            </a:r>
            <a:endParaRPr/>
          </a:p>
        </p:txBody>
      </p:sp>
      <p:sp>
        <p:nvSpPr>
          <p:cNvPr id="788" name="Google Shape;788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5" y="1554588"/>
            <a:ext cx="4098475" cy="29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825" y="1648575"/>
            <a:ext cx="3874900" cy="28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Aishani: Average</a:t>
            </a:r>
            <a:endParaRPr/>
          </a:p>
        </p:txBody>
      </p:sp>
      <p:sp>
        <p:nvSpPr>
          <p:cNvPr id="796" name="Google Shape;796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0175"/>
            <a:ext cx="4157650" cy="29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150" y="1836300"/>
            <a:ext cx="3870501" cy="2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Mean: Nishchay, Manasi, Harsh</a:t>
            </a:r>
            <a:endParaRPr/>
          </a:p>
        </p:txBody>
      </p:sp>
      <p:sp>
        <p:nvSpPr>
          <p:cNvPr id="804" name="Google Shape;804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00" y="1385975"/>
            <a:ext cx="4119625" cy="30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